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Cine crede se botează,</a:t>
            </a:r>
            <a:br/>
            <a:r>
              <a:t>Cine-a crezut s-a botezat. :/</a:t>
            </a:r>
            <a:br/>
            <a:r>
              <a:t>Aleluia, Aleluia,</a:t>
            </a:r>
            <a:br/>
            <a:r>
              <a:t>Aleluia, Amin.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